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53CFF3-8E2D-4D13-AC3B-A78797EB188A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3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Pg. 364; 1-29 (odd)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800" dirty="0" smtClean="0"/>
              <a:t>“The </a:t>
            </a:r>
            <a:r>
              <a:rPr lang="en-US" sz="4800" dirty="0" smtClean="0"/>
              <a:t>next time you feel the urge to procrastinate -- just put it off</a:t>
            </a:r>
            <a:r>
              <a:rPr lang="en-US" sz="4800" dirty="0" smtClean="0"/>
              <a:t>.”</a:t>
            </a:r>
          </a:p>
          <a:p>
            <a:pPr>
              <a:buNone/>
            </a:pPr>
            <a:endParaRPr lang="en-US" sz="4800" dirty="0" smtClean="0"/>
          </a:p>
          <a:p>
            <a:pPr>
              <a:buNone/>
            </a:pPr>
            <a:r>
              <a:rPr lang="en-US" sz="4800" dirty="0" smtClean="0"/>
              <a:t>Anonymous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To find the slope of a line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</a:t>
            </a:r>
            <a:r>
              <a:rPr lang="en-US" dirty="0" smtClean="0"/>
              <a:t>Points = Rise /Run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19200"/>
            <a:ext cx="75438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flipV="1">
            <a:off x="3657600" y="2590800"/>
            <a:ext cx="4114800" cy="1295400"/>
          </a:xfrm>
          <a:prstGeom prst="straightConnector1">
            <a:avLst/>
          </a:prstGeom>
          <a:ln w="1905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5029200" y="2743200"/>
            <a:ext cx="0" cy="76200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029200" y="2743200"/>
            <a:ext cx="2209800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029200" y="28956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0" y="2438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9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Slope</a:t>
            </a: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8288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4419600" y="2209800"/>
            <a:ext cx="4191000" cy="2667000"/>
          </a:xfrm>
          <a:prstGeom prst="straightConnector1">
            <a:avLst/>
          </a:prstGeom>
          <a:ln w="25400"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867400" y="3124200"/>
            <a:ext cx="1524000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391400" y="3124200"/>
            <a:ext cx="0" cy="99060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248400" y="27432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67600" y="3352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-5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Coordinate Slope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Slope = rise over run = vertical change/horizontal change =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The difference in the y-coordinates/</a:t>
            </a:r>
          </a:p>
          <a:p>
            <a:pPr>
              <a:buNone/>
            </a:pPr>
            <a:r>
              <a:rPr lang="en-US" dirty="0" smtClean="0"/>
              <a:t>The difference in the x-coordinates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r>
              <a:rPr lang="en-US" dirty="0" smtClean="0"/>
              <a:t>Practice…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Find the slope of the line through (-2, 3) and (4, 8).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Slope using an Equation</a:t>
            </a:r>
            <a:endParaRPr lang="en-US" dirty="0"/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905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8600" y="18288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2x + 4y = 12</a:t>
            </a:r>
            <a:endParaRPr 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Lines- Slope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Y = 3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X = 4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905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137</TotalTime>
  <Words>112</Words>
  <Application>Microsoft Office PowerPoint</Application>
  <PresentationFormat>On-screen Show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Verve</vt:lpstr>
      <vt:lpstr>Chapter 8</vt:lpstr>
      <vt:lpstr>Quotable</vt:lpstr>
      <vt:lpstr>Objective</vt:lpstr>
      <vt:lpstr>Key Points = Rise /Run</vt:lpstr>
      <vt:lpstr>Negative Slope</vt:lpstr>
      <vt:lpstr>Coordinate Slope</vt:lpstr>
      <vt:lpstr> Practice…</vt:lpstr>
      <vt:lpstr>Finding Slope using an Equation</vt:lpstr>
      <vt:lpstr>Special Lines- Slope</vt:lpstr>
      <vt:lpstr>Homework 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creator>rplucker</dc:creator>
  <cp:lastModifiedBy>rplucker</cp:lastModifiedBy>
  <cp:revision>15</cp:revision>
  <dcterms:created xsi:type="dcterms:W3CDTF">2012-02-03T16:01:59Z</dcterms:created>
  <dcterms:modified xsi:type="dcterms:W3CDTF">2012-02-07T21:24:44Z</dcterms:modified>
</cp:coreProperties>
</file>